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1D099-1E19-4197-AD2B-AB4975C139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90DE4-9B16-4319-B86E-3241F957EB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data (mean with SD). See Table 3 for abbreviations;
                            Gray/black = visual/auditory tasks. Note: RTs are for correct trials
                            only and include stimulus delivery (longer for auditory than
                            visual).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
                    Press.This is an Open Access article distributed under the terms of the
                        Creative Commons Attribution License (http://creativecommons.org/licenses/by/4.0/), which permits
                        unrestricted reuse, distribution, and reproduction in any medium, provided
                       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DB3462-B3C5-491A-86BC-654147C183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11, 17 October 2016, Pages 4212–4226,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data (mean with SD). See Table 3 for abbreviations;
                           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Behavioral data (mean with SD). See Table 3 for abbreviations;
                           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2024-04-26T05:30:12Z</dcterms:modified>
</cp:coreProperties>
</file>