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EBD9CB-09E4-466C-A33B-BB6556928FF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13A252-C1AB-4EE9-B105-464030FA28A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Block of WIN-induced reduction of startle potentiation by MEK inhibitor. (A) Rats were conditioned and 24 h later were given WIN (1 μg), U0126 (2 μg) + WIN, or vehicle (n = 5 in each group). The percentage of fear-potentiated startle was measured 24 h after WIN treatment. U0126 (2 μg) was administered 20–25 min before HU210. **P &lt; 0.01 versus vehicle group. (B) Cannula tip placements for rats infused with vehicle (○), WIN (•), U0126 + WIN (★), and U0126 (▴) in experiment A. (C) Rats were conditioned and 24 h later were given HU210 (1 μg, n = 5), U0126 (2 μg) + HU210 (n = 6), or vehicle (n = 5). The percentage of fear-potentiated startle was measured 24 h after HU210 treatment. U0126 (2 μg) was administered 20–25 min before HU210. **P &lt; 0.01 versus vehicle group. Cannula tip placements for rats infused with vehicle (○), HU210 (•), U0126 + HU210 (★), and U0126 (▴) in experiment C.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16E2F9-30DB-4C32-A717-C7A66C0AC36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07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1, January 2009, Pages 165–175,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https://doi.org/10.1093/cercor/bhn075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Block of WIN-induced reduction of startle potentiation by MEK inhibitor. (A) Rats were conditioned and 24 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Block of WIN-induced reduction of startle potentiation by MEK inhibitor. (A) Rats were conditioned and 24 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2024-04-26T21:01:56Z</dcterms:modified>
</cp:coreProperties>
</file>