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1C2FF5-1EEC-4910-81F2-FA322204D44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49CF5D-1A51-4132-8594-C9243D1A39A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Grand-averaged ERPs at 4 midline electrodes for intrusion errors, incongruent correct trials, and congruent correct trials demonstrating the time course of the ERN (open arrow), Pe (filled arrow), and frontal slow wave (gray arrow). The tall bar reflects the response and the short bars reflect 500-ms increments. The SS marks the onset of the next stimulus in the short RSI condition, and the SL marks the onset of the next stimulus in the long RSI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224E60-B29D-4176-B58F-243C22F3667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1112–1124, </a:t>
            </a:r>
            <a:r>
              <a:rPr lang="en-US" altLang="en-US" sz="1000">
                <a:solidFill>
                  <a:srgbClr val="333333"/>
                </a:solidFill>
                <a:hlinkClick r:id="rId3"/>
              </a:rPr>
              <a:t>https://doi.org/10.1093/cercor/bhm142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Grand-averaged ERPs at 4 midline electrodes for intrusion errors, incongruent correct trials, and congruent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Grand-averaged ERPs at 4 midline electrodes for intrusion errors, incongruent correct trials, and congruent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2024-04-26T08:31:46Z</dcterms:modified>
</cp:coreProperties>
</file>