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7213E9-2ACD-4AEF-9C8B-E2E113823E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98CC55-21A4-40F5-93DC-C1DE932906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 Representative monopolar recordings obtained from the deepest electrode contact (filtered 1–64 Hz) in the amygdala of Patient 6 during the suprathreshold detection test. (a) Raw recordings collected in response to the first and second odorant stimulations of butanol (S1, S4), and to the first non-odorant stimulation (S2). (b) Averaged recordings for eight OD stimulations of butanol and eight NOD stimulations. Stimulus onset corresponds to the value 0 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62A2FC-9A19-433F-A913-3F681A85E1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7.6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7, July 2001, Pages 619–627,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https://doi.org/10.1093/cercor/11.7.619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Representative monopolar recordings obtained from the deepest electrode contact (filtered 1–64 Hz)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Representative monopolar recordings obtained from the deepest electrode contact (filtered 1–64 Hz)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2024-04-26T09:53:23Z</dcterms:modified>
</cp:coreProperties>
</file>