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8A3D3B-67A0-49E5-9704-8481DCB192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233FD2-0C72-45D6-82C9-16115F5696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2017.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95DA01-80F7-41D3-B21D-E11FD8E3F4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x504.P44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38, Issue suppl_1, August 2017, ehx504.P4416,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https://doi.org/10.1093/eurheartj/ehx504.P4416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2024-04-26T15:07:08Z</dcterms:modified>
</cp:coreProperties>
</file>