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F38753-71A2-4616-B214-0698672DFBC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17CF159-AEA6-45D1-AA11-2FE13CB97B2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Exogenous FGF9 in vitro rescues the male pathway in Wt1(+KTS)−/− gonads. Whole mount immunofluorescence of 11.5 dpc XY and XX wild-type and XY Wt1(+KTS)−/− gonad sections. The addition of recombinant FGF9 to the culture medium of XY Wt1(+KTS)−/− gonads resulted in a dramatic induction of AMH expression (red), indicating Sertoli cell differentiation. Germ cells are marked by MVH (green). Scale bar, 20 µm. Images are of 15 ts XY wild-type, 18 ts XX wild-type and 17 ts XY Wt1(+KTS)−/− gonads. Upregulation of AMH expression upon culture with FGF9 was observed in all four gonads tested (15, 17, 17 and 18 ts).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9E2DDAB-61C0-4402-952D-C285CE78776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p28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18, Issue 18, 15 September 2009, Pages 3429–3438,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https://doi.org/10.1093/hmg/ddp283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7. </a:t>
            </a:r>
            <a:r>
              <a:rPr lang="en-US" altLang="en-US" b="0"/>
              <a:t>Exogenous FGF9 in vitro rescues the male pathway in Wt1(+KTS)</a:t>
            </a:r>
            <a:r>
              <a:rPr lang="en-US" altLang="en-US" b="0" baseline="30000"/>
              <a:t>−/−</a:t>
            </a:r>
            <a:r>
              <a:rPr lang="en-US" altLang="en-US" b="0"/>
              <a:t> gonads. Whole mount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7. Exogenous FGF9 in vitro rescues the male pathway in Wt1(+KTS)−/− gonads. Whole mount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2024-09-19T02:13:44Z</dcterms:modified>
</cp:coreProperties>
</file>