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552B09-7591-437F-AB9F-255C9965F4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22887C-E188-4171-B73B-D6CF93F090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CB77BD-B9CC-4896-B8DB-2829BE4A36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2024-04-27T03:20:33Z</dcterms:modified>
</cp:coreProperties>
</file>