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ABB74-1484-43E8-B75C-6FCC748E9C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84C1E-1F72-433C-8EF3-11A55D3B06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821F5-E13C-4BD9-B2CD-3947D0406B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2024-05-01T21:50:59Z</dcterms:modified>
</cp:coreProperties>
</file>