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A074F8-4A3F-4D02-86E4-6AEF84994F8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7DEC7A-4F8F-473F-ACC0-FE8A76C13EE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 example of the screens in the hierarchical information system
Note.—Panel A represents the highest level of the system, panel B the middle one, and panel C the lowest level. Note that subjects in the Low-InfoControl condition viewed only the screens represented in panel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by JOURNAL OF CONSUMER RESEARCH,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0AE73F-0895-43AD-A345-322A69860F0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principals and recovered utilities for the High and Low InfoControl conditions
Note.—Each set of utilities is converted to a scale such that the sum of utilities in each set is equal to 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by JOURNAL OF CONSUMER RESEARCH,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0AE73F-0895-43AD-A345-322A69860F0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Mean rating-error measure, based on the absolute difference between the principal's and subjects' ratings
Note.—Plotted by InfoControl, cognitive load, and trial.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by JOURNAL OF CONSUMER RESEARCH,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0AE73F-0895-43AD-A345-322A69860F0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An example of the memory task
Note.—All the values used during the last trial are presented outside of the matrix, and subjects were asked to drag them to their correct location in the matrix.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by JOURNAL OF CONSUMER RESEARCH,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0AE73F-0895-43AD-A345-322A69860F03}"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86/31432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86/31432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86/31432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86/314322"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Consum Res</a:t>
            </a:r>
            <a:r>
              <a:rPr lang="en-US" altLang="en-US" sz="1000">
                <a:solidFill>
                  <a:srgbClr val="333333"/>
                </a:solidFill>
              </a:rPr>
              <a:t>, Volume 27, Issue 2, September 2000, Pages 233–248, </a:t>
            </a:r>
            <a:r>
              <a:rPr lang="en-US" altLang="en-US" sz="1000">
                <a:solidFill>
                  <a:srgbClr val="333333"/>
                </a:solidFill>
                <a:hlinkClick r:id="rId3"/>
              </a:rPr>
              <a:t>https://doi.org/10.1086/314322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 example of the screens in the hierarchical information system
Note.—Panel A represents the highest level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20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Consum Res</a:t>
            </a:r>
            <a:r>
              <a:rPr lang="en-US" altLang="en-US" sz="1000">
                <a:solidFill>
                  <a:srgbClr val="333333"/>
                </a:solidFill>
              </a:rPr>
              <a:t>, Volume 27, Issue 2, September 2000, Pages 233–248, </a:t>
            </a:r>
            <a:r>
              <a:rPr lang="en-US" altLang="en-US" sz="1000">
                <a:solidFill>
                  <a:srgbClr val="333333"/>
                </a:solidFill>
                <a:hlinkClick r:id="rId3"/>
              </a:rPr>
              <a:t>https://doi.org/10.1086/314322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principals and recovered utilities for the High and Low InfoControl conditions
Note.—Each set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5465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Consum Res</a:t>
            </a:r>
            <a:r>
              <a:rPr lang="en-US" altLang="en-US" sz="1000">
                <a:solidFill>
                  <a:srgbClr val="333333"/>
                </a:solidFill>
              </a:rPr>
              <a:t>, Volume 27, Issue 2, September 2000, Pages 233–248, </a:t>
            </a:r>
            <a:r>
              <a:rPr lang="en-US" altLang="en-US" sz="1000">
                <a:solidFill>
                  <a:srgbClr val="333333"/>
                </a:solidFill>
                <a:hlinkClick r:id="rId3"/>
              </a:rPr>
              <a:t>https://doi.org/10.1086/314322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Mean rating-error measure, based on the absolute difference between the principal's and subjects'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4567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Consum Res</a:t>
            </a:r>
            <a:r>
              <a:rPr lang="en-US" altLang="en-US" sz="1000">
                <a:solidFill>
                  <a:srgbClr val="333333"/>
                </a:solidFill>
              </a:rPr>
              <a:t>, Volume 27, Issue 2, September 2000, Pages 233–248, </a:t>
            </a:r>
            <a:r>
              <a:rPr lang="en-US" altLang="en-US" sz="1000">
                <a:solidFill>
                  <a:srgbClr val="333333"/>
                </a:solidFill>
                <a:hlinkClick r:id="rId3"/>
              </a:rPr>
              <a:t>https://doi.org/10.1086/314322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 example of the memory task
Note.—All the values used during the last trial are presented outside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841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An example of the screens in the hierarchical information system
Note.—Panel A represents the highest level ...</vt:lpstr>
      <vt:lpstr>Figure 2 The principals and recovered utilities for the High and Low InfoControl conditions
Note.—Each set of ...</vt:lpstr>
      <vt:lpstr>Figure 3 Mean rating-error measure, based on the absolute difference between the principal's and subjects' ...</vt:lpstr>
      <vt:lpstr>Figure 4 An example of the memory task
Note.—All the values used during the last trial are presented outside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2024-04-26T15:55:35Z</dcterms:modified>
</cp:coreProperties>
</file>