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6A280D-953F-4B8D-A790-22501512D0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06563-5495-405B-A516-16FE2863E4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Upper limits on the mass of gas and dust in the core of NGC 6779 (Hopwood et al., in preparation).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9B54C-0404-496E-969E-DEF58B966F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71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316, Issue 1, July 2000, Pages L5–L8,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https://doi.org/10.1046/j.1365-8711.2000.03717.x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Upper limits on the mass of gas and dust in the core of NGC 6779 (Hopwood et al., in preparation).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Upper limits on the mass of gas and dust in the core of NGC 6779 (Hopwood et al., in preparation).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2024-04-26T20:41:10Z</dcterms:modified>
</cp:coreProperties>
</file>