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B17BF-6A7A-4290-9A42-2F50594A5F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323EA-3A05-4BDE-8724-288D6215F1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participants and non-participants in the 1993, 1999 and 2009 surveys. aRe-invited participants; bnew invited participants and cnon-responders in 1993 and re-invited in 1999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10744E-C852-45D5-8BD8-1D23FD2663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main areas of information collected in 1993, 1999 and 2009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10744E-C852-45D5-8BD8-1D23FD26636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1241–1247,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Flowchart of participants and non-participants in the 1993, 1999 and 2009 surveys. </a:t>
            </a:r>
            <a:r>
              <a:rPr lang="en-US" altLang="en-US" b="0" baseline="30000"/>
              <a:t>a</a:t>
            </a:r>
            <a:r>
              <a:rPr lang="en-US" altLang="en-US" b="0"/>
              <a:t>Re-invited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344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1241–1247,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Overview of the main areas of information collected in 1993, 1999 and 2009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635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Flowchart of participants and non-participants in the 1993, 1999 and 2009 surveys. aRe-invited ...</vt:lpstr>
      <vt:lpstr>Figure 2 Overview of the main areas of information collected in 1993, 1999 and 2009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2024-04-26T16:06:32Z</dcterms:modified>
</cp:coreProperties>
</file>