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E4FD3-70F7-4D1C-88CE-167774FC3BE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69E69E-911A-41D6-8F53-970E957932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55793D-F693-41BA-A324-78B2A97B18C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2024-05-01T22:00:03Z</dcterms:modified>
</cp:coreProperties>
</file>