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3437CB-EA13-4EC1-B0CC-3985FB4F094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5B0E67-8224-43B5-BA48-7A9D0DD1997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Correlation by least-squares analysis of pneumococcal IgG concentrations measured by ELISA and pneumococcal flow cytometric opsonophagocytic titers for each of 7 serotypes in both 7-valent pneumococcal conjugate vaccine and 23-valent pneumococcal polysaccharide vaccine. ● and ○, pre- and postimmunization serum values for 23v-PS-only group, respectively; ▲ and △, pre- and postimmunization serum values for 7v-Conj/7v-Conj/23v-PS vaccine group,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2000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F87E6B-ACDA-4ECF-9218-5452A335FCB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Geometric mean pneumococcal opsonophagocytic titers (left panels) and geometric mean pneumococcal IgG concentrations measured by ELISA (right panels) for each of 7 serotypes in both 7-valent pneumococcal conjugate vaccine and 23-valent pneumococcal polysaccharide vaccine. Dashed line with ○, titers of 7v-Conj/7v-Conj/23v-PS vaccine group before and after each immunization; solid line with ●, titers of 23v-PS-only group before and after immunization with 23-valent vaccine.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2000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F87E6B-ACDA-4ECF-9218-5452A335FCBB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153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86/3153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181, Issue 3, March 2000, Pages 1162–1166,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https://doi.org/10.1086/315307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Correlation by least-squares analysis of pneumococcal IgG concentrations measured by ELISA and pneumococcal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71700" y="1371600"/>
            <a:ext cx="481046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181, Issue 3, March 2000, Pages 1162–1166,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https://doi.org/10.1086/315307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Geometric mean pneumococcal opsonophagocytic titers (left panels) and geometric mean pneumococcal IgG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7276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 Correlation by least-squares analysis of pneumococcal IgG concentrations measured by ELISA and pneumococcal ...</vt:lpstr>
      <vt:lpstr>Figure 2 Geometric mean pneumococcal opsonophagocytic titers (left panels) and geometric mean pneumococcal IgG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2024-04-27T00:57:37Z</dcterms:modified>
</cp:coreProperties>
</file>