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EF99F-2E8B-4175-9F67-E0A1782035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86415-0058-45FC-AD0C-FC0D39AA9D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3. Learning curves during the implicit condition as reflected by reaction-time (a), accuracy (b), reaction-time/accuracy (c) and overall effect on reaction-time and accuracy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E376C-14C1-4F29-ADA3-B00B55250C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199–208,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3. Learning curves during the implicit condition as reflected by reaction-time (a), accuracy (b),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3. Learning curves during the implicit condition as reflected by reaction-time (a), accuracy (b),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2024-04-26T04:24:59Z</dcterms:modified>
</cp:coreProperties>
</file>