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348A4-1D85-4595-89B5-32F4BE9FE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B9982-277E-402B-AD88-453DFC131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Between-analysis concordance, with red indicating significant voxels in 4 of 4 calculations (correlations pre-TMS power/MEP size, relationship between corticomuscular coherence and MEP size, movement-related increase in β-band power, movement-related increase in α-band corticomuscular coherence) and with yellow indicating significant voxels in 3 of 4 calculations.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62C61-3BF1-4406-807E-5346DEB8D8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1708–1719,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Between-analysis concordance, with red indicating significant voxels in 4 of 4 calculations (correlations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Between-analysis concordance, with red indicating significant voxels in 4 of 4 calculations (correlations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2024-04-26T10:36:49Z</dcterms:modified>
</cp:coreProperties>
</file>