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B1B15-3A4E-43F5-910C-178CFBB00D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FBB2F-ADF8-4AD7-93AE-498F76BE25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Observed probability of same-percept repeats over all sessions (P-yes vs. P-no; black vs. gray bars) as a function of number of repeats (n = 0–15) and what would be expected based on a random, binomial distribution of P-yes and P-no responses (dashed bars). There was a high amount of single percepts (P-yes followed by a P-no report, or vice versa; i.e., n = 0 repeats) and much fewer same-percept repeats (e.g., n = 1 repeat: P-yes/P-no followed by another P-yes/P-no report). This provides evidence for yes/no-percepts and therefore perceptive states to alternate randomly on a subtrial-by-trial time scale (≤5 s). Whiskers represent 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D2632-CB55-4713-88BE-E91DF65BF4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2010–2018,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Observed probability of same-percept repeats over all sessions (P-yes vs. P-no; black vs. gray bars)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Observed probability of same-percept repeats over all sessions (P-yes vs. P-no; black vs. gray bars)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2024-05-01T21:20:48Z</dcterms:modified>
</cp:coreProperties>
</file>