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D02F9-856C-4B3C-A76A-963129095B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64DB6-F7DE-4287-AF8F-5F51B74020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E441B-A11E-4B07-9F3C-C6A09A9411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2024-04-26T00:50:54Z</dcterms:modified>
</cp:coreProperties>
</file>