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4D801-61AC-4634-9685-6D72B03E6D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EC401F-32E1-4229-A9D4-140ADEB540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Two regions taken from experiments have the same draining region of cortex and very similar tuning properties. (A) Two regions selected for draining the same regions of cortex. (B) The time course of the intercept. (C) The time course of the gain field. For the 2 experiments, the minimum and maximum of the range of the intercepts and the slopes were scaled to be (0, 1). The color codes follow the convention of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39E4F8-346C-45F0-BB69-5EA3811CCF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378–390, </a:t>
            </a:r>
            <a:r>
              <a:rPr lang="en-US" altLang="en-US" sz="1000">
                <a:solidFill>
                  <a:srgbClr val="333333"/>
                </a:solidFill>
                <a:hlinkClick r:id="rId3"/>
              </a:rPr>
              <a:t>https://doi.org/10.1093/cercor/bhj155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Two regions taken from experiments have the same draining region of cortex and very similar tuning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Two regions taken from experiments have the same draining region of cortex and very similar tuning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2024-04-26T09:03:03Z</dcterms:modified>
</cp:coreProperties>
</file>