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9832E-C232-4735-84AE-E6A9F57257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5AED0-4C50-41B6-91E6-C717EF7B29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C7365-7D99-4D6D-AE5C-856B302C58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5.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5, 5 March 1997, Pages 355–365,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https://doi.org/10.1093/jnci/89.5.355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2024-04-26T18:38:15Z</dcterms:modified>
</cp:coreProperties>
</file>