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BC628-D360-4B33-81CE-9D672A49C1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A9F62-A207-4E72-94A7-FDD96530F2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4F534-A431-4A22-86E9-BDE2A399FB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2024-04-26T09:40:10Z</dcterms:modified>
</cp:coreProperties>
</file>