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424CB-1874-4D85-9329-6918037685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801AF-4B56-48A0-903B-22A018702B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11158-E150-4396-BF8F-1C83A374AA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2024-04-27T00:55:54Z</dcterms:modified>
</cp:coreProperties>
</file>