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5E6B5-3421-4293-8E79-61A8B634C0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496C1-AFC5-40C9-B2B5-4052458EA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9. Proposed model for the role of estrogen in promoting, via endometrial glandular epithelial (G) cell expression of VEGF and/or other factors or synergistically with VEGF, angiogenesis (i.e. microvascular endothelial cell tube formation) in a co‐cultivation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ADB06-80DA-4452-A42E-4B3ECC9C68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g4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2003, Pages 2039–2047,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https://doi.org/10.1093/humrep/deg415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9. Proposed model for the role of estrogen in promoting, via endometrial glandular epithelial (G)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Proposed model for the role of estrogen in promoting, via endometrial glandular epithelial (G)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2024-04-27T01:22:03Z</dcterms:modified>
</cp:coreProperties>
</file>