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868306-D180-47B3-9A32-817FEB1DC9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17255A-F6B8-4794-B2A9-E6D2D7DD85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Dependence of FMRP expression on mouse age. FMRP levels in (A) frontal cortex, (B) hippocampus and (C) cerebellum of wt (open circles) and expanded-repeat (solid circles) mice at five different ages. Each point represents the average of three to seven mice, with the exception of P35 expanded-CGG hippocampus, which included two mice. Error bars correspond to SEMs for each age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874E3-C46C-4B21-AF3B-C8480C5571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3228–3238,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Dependence of FMRP expression on mouse age. FMRP levels in (A) frontal cortex, (B) hippocampus and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Dependence of FMRP expression on mouse age. FMRP levels in (A) frontal cortex, (B) hippocampus and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2024-04-26T17:45:10Z</dcterms:modified>
</cp:coreProperties>
</file>