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0E3241-564E-4D63-8709-7DBF18AB4B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4771F1-9FF2-4C80-9E96-B99322725A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correlation between functional connectivity (β estimates from PPI model for RMFG, based on a LMFG seed) and the BPA (residualized bilateral accuracy) is reduced by partialing out the variance associated with FA (A) and RD (B) in the genu. Parentheses indicate correlations after partialing out the variance associated with the corresponding white matter measure. This result suggests that white matter acts as a moderator by weakening the effect of functional connectivity on bilateral accuracy.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BEF12-7451-4A82-9ECD-5613AE50A2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232–242, </a:t>
            </a:r>
            <a:r>
              <a:rPr lang="en-US" altLang="en-US" sz="1000">
                <a:solidFill>
                  <a:srgbClr val="333333"/>
                </a:solidFill>
                <a:hlinkClick r:id="rId3"/>
              </a:rPr>
              <a:t>https://doi.org/10.1093/cercor/bhr123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correlation between functional connectivity (β estimates from PPI model for RMFG, based on a LMFG seed)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correlation between functional connectivity (β estimates from PPI model for RMFG, based on a LMFG seed)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2024-05-01T21:51:25Z</dcterms:modified>
</cp:coreProperties>
</file>