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AD4FD-A355-4773-97B1-A58ABA157E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F4C21-1554-43DE-A1B3-EDB5AB5BE2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11. Anatomical localization of activation sites in dorsal parietal cortex (left column) and dorsal premotor cortex (right column), in the current main fMRI study (yellow to red voxels) and in several previous group studies (colored dots). The dots represent the local maxima of the activation sites observed in the previous studies and thus do not reflect the full extent of the activations. A threshold of Pcorr &lt; 0.05 was used in all previous studies, except for that of Fias et al. (2002), in which threshold was set at Puncorr &lt; 0.001. For our study, all voxels reaching Puncorr 2.33 in the random-effect group analysis, are indicated (see color bar). The normalized anatomical images of subject 1 of the current fMRI study are shown. The y-coordinate for each coronal section is indicated in the right upper corner. Numbers and characters correspond to the sites listed in Tables 1 and 2. R, right; L, left; IPS, intraparietal sulcus; SPCS, superior precentral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6D9E59-2E19-44B3-BCAC-3D8B5EA740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803–822, </a:t>
            </a:r>
            <a:r>
              <a:rPr lang="en-US" altLang="en-US" sz="1000">
                <a:solidFill>
                  <a:srgbClr val="333333"/>
                </a:solidFill>
                <a:hlinkClick r:id="rId3"/>
              </a:rPr>
              <a:t>https://doi.org/10.1093/cercor/bhh040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11. Anatomical localization of activation sites in dorsal parietal cortex (left column) and dorsal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11. Anatomical localization of activation sites in dorsal parietal cortex (left column) and dorsal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2024-04-27T00:18:08Z</dcterms:modified>
</cp:coreProperties>
</file>