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B07EC6-4D39-4E9E-A955-6405DBD676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B6FF49-C43B-420F-90CB-E61EE136E7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Comparison of quality parameters between the preliminary relocations and the final relocations; the histograms show P- (a and a′) and S-phase (b and b′) residuals, rms (seconds, c and c′), horizontal (d and d′) and vertical (e and e′) errors (kilometres) versus the number of events obtained from the preliminary and the final relocation procedure. Within each box, the values of mean (M) and standard deviation (SD) are also reported to highlight the improvement in the location procedure from the preliminary to the final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D1A9A6-D951-4550-AF69-D56EC12216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39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189, Issue 3, June 2012, Pages 1237–1252, </a:t>
            </a:r>
            <a:r>
              <a:rPr lang="en-US" altLang="en-US" sz="1000">
                <a:solidFill>
                  <a:srgbClr val="333333"/>
                </a:solidFill>
                <a:hlinkClick r:id="rId3"/>
              </a:rPr>
              <a:t>https://doi.org/10.1111/j.1365-246X.2012.05392.x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Comparison of quality parameters between the preliminary relocations and the final relocations;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Comparison of quality parameters between the preliminary relocations and the final relocations;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2024-04-27T05:08:34Z</dcterms:modified>
</cp:coreProperties>
</file>