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CF477-44E7-44FC-857D-882D76559D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0E8A0-F925-4521-9939-9A06C87952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12ABF-60C0-4AA1-930F-D3C9A76573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2024-04-27T05:01:18Z</dcterms:modified>
</cp:coreProperties>
</file>