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BD0271-7124-4F86-B37E-4BCBE0D1E8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6626AB-B1BB-4F32-82F4-801553859F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A1641-8C5F-4BC4-A429-256BF5EC31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2024-04-26T14:41:47Z</dcterms:modified>
</cp:coreProperties>
</file>