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DAA8C-FA67-4B3D-9C43-3F6B8203BF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9BC7E-14A2-4256-AB32-6CF08300D1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Prognostically relevant components of cardiogenic shock complicating myocardial infarction. In addition to severe systolic and diastolic cardiac dysfunction compromising macro- and microcirculation, also systemic inflammatory response syndrome and even sepsis may develop, finally resulting in multiorgan dysfunction syndrome. The pro- and anti-inflammatory cytokines mentioned have prognostical significance, with either higher (⇑) or lower (⇓) serum levels in non-survivors compared with survivors. G-CSF, granulocyte colony-stimulating factor; IF, interferon; IL, interleukin; MCP, monocyte chemotactic protein; MIP, macrophage inflammatory protein. Modified from Hochman13 and supplemented with results from the first randomized IABP-Shock trial.10–12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D214FA-6177-48ED-A52C-6D4A23D4E2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2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3, 14 January 2014, Pages 156–167,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https://doi.org/10.1093/eurheartj/eht248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Prognostically relevant components of cardiogenic shock complicating myocardial infarction. In addition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Prognostically relevant components of cardiogenic shock complicating myocardial infarction. In addition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2024-04-26T18:01:04Z</dcterms:modified>
</cp:coreProperties>
</file>