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5EA16C-9A51-4A79-AF3A-1408E194E7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C2859-2EC1-494E-9A95-46830F6EC7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StTA of forelimb muscles from 1 site in PMd and 1 site in PMv at a stimulus intensity of 60 μA, and 1 M1 site at 2 different intensities, 15 and 60 μA. Time zero corresponds to the stimulus trigger event used for compiling the average. PStF effects were observed in muscles shown in bold, and records with no PStEs are unbolded. The range of number of trigger events for different channels is given in parenthesis. The number above each record is the magnitude of the PStE expressed as ppi over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656F98-B68F-4F1F-B280-856018A548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169–186, </a:t>
            </a:r>
            <a:r>
              <a:rPr lang="en-US" altLang="en-US" sz="1000">
                <a:solidFill>
                  <a:srgbClr val="333333"/>
                </a:solidFill>
                <a:hlinkClick r:id="rId3"/>
              </a:rPr>
              <a:t>https://doi.org/10.1093/cercor/bhp084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StTA of forelimb muscles from 1 site in PMd and 1 site in PMv at a stimulus intensity of 60 μA, and 1 M1 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StTA of forelimb muscles from 1 site in PMd and 1 site in PMv at a stimulus intensity of 60 μA, and 1 M1 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2024-04-26T23:55:34Z</dcterms:modified>
</cp:coreProperties>
</file>