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D159ED-7631-4A1E-AE95-09B059A488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3D0BB0-9892-4144-8FD7-3F395FD2C3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7587DA-563D-47E0-92BB-AD5CABAA44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7587DA-563D-47E0-92BB-AD5CABAA448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0.3.2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90.3.2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90, Issue 3, 4 February 1998, Pages 243–245,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https://doi.org/10.1093/jnci/90.3.243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626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90, Issue 3, 4 February 1998, Pages 243–245,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https://doi.org/10.1093/jnci/90.3.243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066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Slide 1</vt:lpstr>
      <vt:lpstr>Slide 2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2024-04-27T03:21:22Z</dcterms:modified>
</cp:coreProperties>
</file>