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9C435-B21A-4F81-95E1-989CE57C54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5CA1F-2841-46EC-9390-6F71B8298C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and disease association studies. Current expression studies are performed on a limited number of tissues derived from a small number of individuals compared with disease association studies. The availability of large collections of cell types from a large number of individuals will allow the identification of eQTLs that explain disease effects, such as the one at the top of the panel, when the relevant cell type/tissue is analyzed, as indicated for Tissue C at the bottom of the panel. This may not be successful in less relevant tissues such as in the case of Tissues A and B at the bottom of the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E0834-CBD2-44CC-B2B2-73E1994275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R2, 15 October 2008, Pages R129–R134,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Expression and disease association studies. Current expression studies are performed on a limited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Expression and disease association studies. Current expression studies are performed on a limited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2024-04-26T03:34:06Z</dcterms:modified>
</cp:coreProperties>
</file>