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8CCF8-F2B3-4501-9C03-F9D037976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5B261-8D4A-4315-AFE8-700CBA41BD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B2DBE-727A-446F-84D1-62101399D8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2024-04-26T15:08:23Z</dcterms:modified>
</cp:coreProperties>
</file>