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C1E0D8-5515-48B1-A3A8-D0E0F6012D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BD9AB2-928D-4443-875F-3F0A3DCAF0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Patch distribution in V1. Each schematic drawing shows an individual V1 injection. These drawings are arranged from top-left to bottom-right according to the injection size. All conventions are as detailed in Figure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DFCF1-96A0-4CF2-902C-0C50185545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1887–1899,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Patch distribution in V1. Each schematic drawing shows an individual V1 injection. These drawings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Patch distribution in V1. Each schematic drawing shows an individual V1 injection. These drawings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2024-04-26T07:57:14Z</dcterms:modified>
</cp:coreProperties>
</file>