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91A8E5-D598-4379-A87B-3CB1D83704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58BAC-2814-424F-AFE3-FC1BFB44F6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Medial view of parietooccipital sulcus in faster (red) and in slower (blue) learners shown on a transparent 3-dimensional brain (left hemisphere).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FB7B3-7DA7-4865-A914-2FA7F50884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575–582,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Medial view of parietooccipital sulcus in faster (red) and in slower (blue) learners shown on a transparent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Medial view of parietooccipital sulcus in faster (red) and in slower (blue) learners shown on a transparent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2024-04-26T14:53:37Z</dcterms:modified>
</cp:coreProperties>
</file>