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FE2AA-3ABD-4511-A981-63DC9D9DEE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56143-8B4F-4D41-849B-D3A4D79EBC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Spline-interpolated voltage maps derived from the grand averaged waveforms for ERPs to stimuli in the lower right quadrant. Maps are shown over successive time intervals for attended, unattended, and difference (attended minus unattended) waveforms.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0F58E-1DF7-4A93-AD7D-61402F7A9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486–499, </a:t>
            </a:r>
            <a:r>
              <a:rPr lang="en-US" altLang="en-US" sz="1000">
                <a:solidFill>
                  <a:srgbClr val="333333"/>
                </a:solidFill>
                <a:hlinkClick r:id="rId3"/>
              </a:rPr>
              <a:t>https://doi.org/10.1093/cercor/13.5.486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Spline-interpolated voltage maps derived from the grand averaged waveforms for ERPs to stimuli in the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Spline-interpolated voltage maps derived from the grand averaged waveforms for ERPs to stimuli in the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2024-04-26T21:07:46Z</dcterms:modified>
</cp:coreProperties>
</file>