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0066B1-CD51-469B-9968-53C7DA22EC0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712BB2-371F-4495-8DE7-FA83CFE9794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Methods for presentation of a stereo target and representative discharge of a vergence-related P-cell. (A) Schematic illustration of stereo target presentation. The virtual target was generated from 2 alternating images viewed by the left and right eyes through polarization shutter glasses that were switched at 120 Hz. (B) Simple spike activity of a P-cell during vergence pursuit. Asterisks on spike trace indicate complex spikes. Conv and div arrows indicate convergence and divergence eye movements,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Latencies of vergence-related P-cell discharge. (A, C, E, G) Latencies relative to the onset of vergence eye movements. (B, D, F, H) Latencies relative to the onset of target motion-in-depth. (A–D) show latencies of all tested P-cells (n = 40). (E, F) show latencies of 29 vergence-related P-cells that were tested for visual responses to target motion-in-depth during fixation. (G, H) show latencies of burst, burst tonic, and tonic P-cells (n = 40). In (A, C, E, G), P-cells with “minus” latency indicate that these P-cells discharged before the onset of vergence eye movements.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Addition of discharge modulation during frontal pursuit and vegence pursuit. (A–D and E–H) are different P-cells. (A) Discharge during frontal pursuit and mean horizontal eye velocity. (B) Discharge during midsagittal vergence pursuit and mean vergence eye velocity. (C) Actual discharge during pursuit when target motion in (A, B) was combined. (D) Predicted response to the combination of frontal pursuit and vergence pursuit. Predicted modulation (thin line) was calculated by linear addition of discharge rates during frontal pursuit and midsagittal vergence pursuit. Actual modulation is illustrated as a thick line. (E) during horizontal pursuit, (F) during midsagittal vergence pursuit, and (G) during right eye–aligned vergence pursuit. (H) Actual (thick line) and predicted discharge (thin line) during right eye–aligned vergence pursuit that was calculated by addition of discharge rates during frontal pursuit and midsagittal vergence pursuit. Ideal eye velocity traces for each eye are shown above.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Muscimol infusion into the dorsal vermis (lobule VI). Muscimol was injected into the left (A) and right (B–D) dorsal vermis. (A) Right and left horizontal eye positions, vergence eye position, and velocity induced by step target motion-in-depth before and after muscimol infusion. All traces were aligned with the onset of target step. (B) Averaged vergence eye velocities during convergence (left) and divergence (right) before (thick line) and after (thin line) injection. Vergence eye and target positions are illustrated below. (C) Averaged horizontal eye velocities during rightward frontal pursuit before (thick line) and after (thin line) muscimol injection. Horizontal eye and target positions are illustrated below. (D) Horizontal target and eye positions during rightward saccades before and after muscimol injection. After muscimol injection, rightward saccade became hypometric (middle) and vertical saccade drifted to the left side (right). For further explanation,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Reconstructed recording sites of P-cells and the muscimol injection. Representative sagittal sections at lateral 3 mm (left vermis of monkey A) and lateral 2.75 mm (right vermis of monkey K) are shown with the location of responsive P-cells and recording tracks. Three types of P-cells (keys) were intermingled and were found in this and neighboring sections within 1 mm of these sections. The asterisk indicates the muscimol injection site in Figure 12B–D. VI and VII indicate the range of vermal lobules VI and VII,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Representative discharge of 3 types of vermal-pursuit P-cells. All analog traces were superimposed to show eye movements during vergence pursuit and frontal pursuit. The bottom 2 traces in each panel are spike rasters and histograms with superimposed fitted sine curves. During frontal pursuit, eye position, velocity traces, and P-cell discharge are shown for preferred (A, C) or tested (B) directions as indicated at upper right corner of each panel. LE vel indicates left eye velocity.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vergence and frontal-pursuit eye velocity sensitivity of vermal-pursuit P-cells. Vergence eye velocity sensitivity of 100 P-cells is plotted against frontal-pursuit eye velocity sensitivity. Sensitivity was calculated from P-cell modulation during sinusoidal pursuit at 0.5 Hz. Sensitivity of P-cell that did not show significant modulation was plotted as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Response phase and sensitivity of vergence-related vermal P-cells during vergence pursuit. Sensitivity of individual vergence-related P-cells was plotted against response phase (re peak convergence eye velocity) during sinusoidal vergence pursuit at 0.5 Hz (±5°). Ideal vergence eye velocity trace is shown above. Points around phase 0° (within solid oval) indicate that peak discharge of these P-cells was seen around peak convergence eye velocity. Points around phase 180° (within broken ovals) indicate that peak discharge of these P-cells was seen around peak divergence eye velocity. Open circles indicate P-cells that responded only during vergence pursuit. Filled circles indicate P-cells that responded to both frontal pursuit and vergence pursuit.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Vergence eye velocity sensitivity. (A, B) Representative discharge of a vermal P-cell (B) and simultaneously recorded vergence eye velocity traces with fitted sine curves at 0.3–1.0 Hz (±5°, A). (C) Amplitude of discharge modulation of this P-cell plotted against peak vergence eye velocity.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Frequency response of vergence eye velocity and P-cell responses during vergence pursuit at 0.3–1.0 Hz (±5°). (A, B) Phase shift (re value at 0.3 Hz) and peak vergence eye velocity plotted against vergence target frequency. (C, D) Phase shift (re value at 0.3 Hz) and amplitude of modulation of P-cells against target frequency. Responses of individual P-cells are connected by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Discharge characteristics of vermal P-cells during vergence pursuit to step target motion-in-depth. (A, B) Discharge of a convergence P-cell (A) and a divergence P-cell (B). (C, D) Burst components plotted against tonic components for 33 convergence P-cells (C) and 7 divergence P-cells (D). In (C) and (D), some burst P-cells showed tonic components with negative values because these P-cells exhibited slightly lower tonic rates after the burst discharge.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Discharge characteristics of vermal P-cells during vergence step and comparison with modulation during sinusoidal pursuit. (A, B) Representative discharge of burst, burst tonic, and tonic P-cells during on-direction (A) and off-direction vergence step (B). (C) Response phase and sensitivity of convergence and divergence P-cells with the 3 response types (inset).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Visual response of vergence-related vermal P-cells. (A) Representative P-cell response to second spot velocity in-depth, whereas the monkey fixated a stationary spot. (B) Sensitivity to second spot velocity in-depth during fixation is plotted against sensitivity to vergence eye velocity during vergence pursuit for vergence-only P-cells and vergence+ frontal-pursuit P-cells (keys). (C) Response phases relative to the second spot velocity in-depth during fixation are plotted against phase to vergence eye velocity during vergence pursuit. Solid and dashed lines are slope = one line and are drawn to ease comparison. Points around the dashed line indicate similar preferred direction between visual responses to second spot velocity in-depth and vergence pursuit.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251302-AE5D-4555-BB9F-31A93C60996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m14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Methods for presentation of a stereo target and representative discharge of a vergence-related P-cell.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334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Latencies of vergence-related P-cell discharge. (A, C, E, G) Latencies relative to the onset of vergence eye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34818"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Addition of discharge modulation during frontal pursuit and vegence pursuit. (A–D and E–H) are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11932"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Muscimol infusion into the dorsal vermis (lobule VI). Muscimol was injected into the left (A) and right (B–D)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3820"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Reconstructed recording sites of P-cells and the muscimol injection. Representative sagittal sections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703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Representative discharge of 3 types of vermal-pursuit P-cells. All analog traces were superimposed to show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0828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vergence and frontal-pursuit eye velocity sensitivity of vermal-pursuit P-cells. Vergence eye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84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Response phase and sensitivity of vergence-related vermal P-cells during vergence pursuit. Sensitivity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349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Vergence eye velocity sensitivity. (A, B) Representative discharge of a vermal P-cell (B) and simultaneously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970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Frequency response of vergence eye velocity and P-cell responses during vergence pursuit at 0.3–1.0 Hz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953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Discharge characteristics of vermal P-cells during vergence pursuit to step target motion-in-depth.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911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Discharge characteristics of vermal P-cells during vergence step and comparison with modulation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647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1042–1057, </a:t>
            </a:r>
            <a:r>
              <a:rPr lang="en-US" altLang="en-US" sz="1000">
                <a:solidFill>
                  <a:srgbClr val="333333"/>
                </a:solidFill>
                <a:hlinkClick r:id="rId3"/>
              </a:rPr>
              <a:t>https://doi.org/10.1093/cercor/bhm143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Visual response of vergence-related vermal P-cells. (A) Representative P-cell response to second spot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0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Methods for presentation of a stereo target and representative discharge of a vergence-related P-cell. (A) ...</vt:lpstr>
      <vt:lpstr>Figure 2. Representative discharge of 3 types of vermal-pursuit P-cells. All analog traces were superimposed to show ...</vt:lpstr>
      <vt:lpstr>Figure 3. Comparison of vergence and frontal-pursuit eye velocity sensitivity of vermal-pursuit P-cells. Vergence eye ...</vt:lpstr>
      <vt:lpstr>Figure 4. Response phase and sensitivity of vergence-related vermal P-cells during vergence pursuit. Sensitivity of ...</vt:lpstr>
      <vt:lpstr>Figure 5. Vergence eye velocity sensitivity. (A, B) Representative discharge of a vermal P-cell (B) and simultaneously ...</vt:lpstr>
      <vt:lpstr>Figure 6. Frequency response of vergence eye velocity and P-cell responses during vergence pursuit at 0.3–1.0 Hz (±5°). ...</vt:lpstr>
      <vt:lpstr>Figure 7. Discharge characteristics of vermal P-cells during vergence pursuit to step target motion-in-depth. (A, B) ...</vt:lpstr>
      <vt:lpstr>Figure 8. Discharge characteristics of vermal P-cells during vergence step and comparison with modulation during ...</vt:lpstr>
      <vt:lpstr>Figure 9. Visual response of vergence-related vermal P-cells. (A) Representative P-cell response to second spot ...</vt:lpstr>
      <vt:lpstr>Figure 10. Latencies of vergence-related P-cell discharge. (A, C, E, G) Latencies relative to the onset of vergence eye ...</vt:lpstr>
      <vt:lpstr>Figure 11. Addition of discharge modulation during frontal pursuit and vegence pursuit. (A–D and E–H) are different ...</vt:lpstr>
      <vt:lpstr>Figure 12. Muscimol infusion into the dorsal vermis (lobule VI). Muscimol was injected into the left (A) and right (B–D) ...</vt:lpstr>
      <vt:lpstr>Figure 13. Reconstructed recording sites of P-cells and the muscimol injection. Representative sagittal sections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2024-04-26T05:49:41Z</dcterms:modified>
</cp:coreProperties>
</file>