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4D14A-28D3-4C7D-9825-191B16BBB8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8A6C8-7163-4BC9-91BE-5B448369D2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Left-hand panel: responsivity versus bolometer dc-level for a typical detector as determined from all of the load curves taken during the JCMT05B run. A best-fitting line is overplotted. Right-hand panel: opacity versus bolometer dc-level for the same detector.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C458D-0E96-4FE4-B509-29FF2DDD71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298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386, Issue 2, 11 May 2008, Pages 807–818,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https://doi.org/10.1111/j.1365-2966.2008.12980.x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Left-hand panel: responsivity versus bolometer dc-level for a typical detector as determined from all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Left-hand panel: responsivity versus bolometer dc-level for a typical detector as determined from all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2024-04-26T08:52:17Z</dcterms:modified>
</cp:coreProperties>
</file>