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DB31C-970D-463C-B183-B1A563BB98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5936C-52CB-4CA8-A7A3-EFEE9A95A2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2BA5F-11B7-4A2A-938A-304B28B77D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2024-04-27T01:14:09Z</dcterms:modified>
</cp:coreProperties>
</file>