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138AD-E634-4AD7-B646-48E38548D5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63D70-ADA0-4A22-A828-ABF42D7894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5C077F-E82C-4B1C-AFD0-DFD30616DC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2024-04-27T01:53:30Z</dcterms:modified>
</cp:coreProperties>
</file>