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4C779D-A4DE-4DE8-AFD4-EE5EF83508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8554B9-EF7D-47FB-B378-89B1B0DBD5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Scatter plot of the Common Space score of an unconstrained appointing President on the Martin-Quinn score for the justice's first term of service, with arctangent and linear predictors. Common Space scores are from Poole (2005). Raw Martin-Quinn scores are from Martin and Quinn (2005a).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JCS scores for the October 2003 term of the US Supreme Court.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JCS scores for the October 1986 term of the US Supreme Court.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Comparison of estimates from an item response theory model fit to data for the Vinson-Rehnquist Courts (through the 2003 term). The votes cast by the Court of Appeals judges are coded for each Supreme Court case, where applicable. The left cell compares Supreme Court estimates from Supreme Court–only model (Martin and Quinn 2002) to those from a full model that includes the Court of Appeals judges. The right cell shows the densities of the estimated ideal points for the Courts of Appeal judges and Supreme Court justices.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Kernel density plots for all actors in the House, Senate, Courts of Appeals, and Supreme Court, 1953–2000. House and Senate scores are from Poole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Comparison of Courts of Appeals scores with first-term Supreme Court scores for judges elevated to the Supreme Court.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Medians in each Court of Appeals, 1953–2000. The light gray line in each cell is the Supreme Court median.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Empirical densities of the location of the median judge on a three-judge panel for the Fifth and Ninth Circuits in 1998.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Plot of the median member of the House and Senate, 1953–2000. The light gray line in each cell is the Supreme Court median. House and Senate medians are derived from Poole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Preferences of the enacting Supreme Court (E), the contemporaneous Supreme Court (C), and the contemporaneous lower court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Enacting and contemporaneous judicial regimes in the JCS for the Fourth Circuit in U.S. v. Dickerson and the Fifth Circuit in Hopwood v. Texas. Enacting USSC, the Supreme Court in Bakke (Hopwood)/Miranda (Dickerson); Circuit Median, the circuit at the time of Dickerson/Hopwood; and Current USSC, the Supreme Court at the time the circuit decided Dickerson/Hopwood.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The effects of the Clinton presidency on the composition of the Courts of Appeals and the Supreme Court. Each point represents the circuit median. The vertical line is the estimated Supreme Court median that remained (relatively) constant between 1993 and 2000.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Yale University.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A40637-2E73-40B1-A97E-9876A7CC2E6A}"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jleo/ewm024"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Scatter plot of the Common Space score of an unconstrained appointing President on the Martin-Quinn score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65300" y="1371600"/>
            <a:ext cx="5620023"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JCS scores for the October 2003 term of the US Supreme Court.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85703"/>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JCS scores for the October 1986 term of the US Supreme Court.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29047"/>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Comparison of estimates from an item response theory model fit to data for the Vinson-Rehnquist Courts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4196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Kernel density plots for all actors in the House, Senate, Courts of Appeals, and Supreme Court, 1953–2000.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Comparison of Courts of Appeals scores with first-term Supreme Court scores for judges elevated 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259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Medians in each Court of Appeals, 1953–2000. The light gray line in each cell is the Supreme Court median.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0911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Empirical densities of the location of the median judge on a three-judge panel for the Fifth and Ninth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596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Plot of the median member of the House and Senate, 1953–2000. The light gray line in each cell is the Supreme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7276"/>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Preferences of the enacting Supreme Court (E), the contemporaneous Supreme Court (C), and the contemporaneous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729442"/>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Enacting and contemporaneous judicial regimes in the JCS for the Fourth Circuit in U.S. v. Dickerson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3701"/>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Law Econ Organ</a:t>
            </a:r>
            <a:r>
              <a:rPr lang="en-US" altLang="en-US" sz="1000">
                <a:solidFill>
                  <a:srgbClr val="333333"/>
                </a:solidFill>
              </a:rPr>
              <a:t>, Volume 23, Issue 2, June 2007, Pages 303–325, </a:t>
            </a:r>
            <a:r>
              <a:rPr lang="en-US" altLang="en-US" sz="1000">
                <a:solidFill>
                  <a:srgbClr val="333333"/>
                </a:solidFill>
                <a:hlinkClick r:id="rId3"/>
              </a:rPr>
              <a:t>https://doi.org/10.1093/jleo/ewm024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The effects of the Clinton presidency on the composition of the Courts of Appeals and the Supreme Court.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156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Figure 1. Scatter plot of the Common Space score of an unconstrained appointing President on the Martin-Quinn score for ...</vt:lpstr>
      <vt:lpstr>Figure 2. Kernel density plots for all actors in the House, Senate, Courts of Appeals, and Supreme Court, 1953–2000. ...</vt:lpstr>
      <vt:lpstr>Figure 3. Comparison of Courts of Appeals scores with first-term Supreme Court scores for judges elevated to the ...</vt:lpstr>
      <vt:lpstr>Figure 4. Medians in each Court of Appeals, 1953–2000. The light gray line in each cell is the Supreme Court median.
</vt:lpstr>
      <vt:lpstr>Figure 5. Empirical densities of the location of the median judge on a three-judge panel for the Fifth and Ninth ...</vt:lpstr>
      <vt:lpstr>Figure 6. Plot of the median member of the House and Senate, 1953–2000. The light gray line in each cell is the Supreme ...</vt:lpstr>
      <vt:lpstr>Figure 7. Preferences of the enacting Supreme Court (E), the contemporaneous Supreme Court (C), and the contemporaneous ...</vt:lpstr>
      <vt:lpstr>Figure 8. Enacting and contemporaneous judicial regimes in the JCS for the Fourth Circuit in U.S. v. Dickerson and the ...</vt:lpstr>
      <vt:lpstr>Figure 9. The effects of the Clinton presidency on the composition of the Courts of Appeals and the Supreme Court. Each ...</vt:lpstr>
      <vt:lpstr>Figure 10. JCS scores for the October 2003 term of the US Supreme Court.
</vt:lpstr>
      <vt:lpstr>Figure 11. JCS scores for the October 1986 term of the US Supreme Court.
</vt:lpstr>
      <vt:lpstr>Figure 12. Comparison of estimates from an item response theory model fit to data for the Vinson-Rehnquist Courts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2024-04-26T04:41:29Z</dcterms:modified>
</cp:coreProperties>
</file>