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C8E90-92AD-49BB-8B72-1DC17997C3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B246F-655A-436B-A835-19FBAEB535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BE821-CBBD-443F-BD03-EF22D3617E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2024-04-26T20:29:28Z</dcterms:modified>
</cp:coreProperties>
</file>