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1F773-CC36-439E-8C90-E90012E7A3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3ECAE-3A46-4D6E-A597-7E7C5E8BB7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Profiles of gas temperature (top panel), DM density (bottom left-hand panels) and gas density (bottom right-hand panels) for the non-radiative run of the halo H1, evaluated at seven different epochs in the interval [0, 10]tdyn.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 panels}: density of gas particles for the non-radiative run of the halo H1, as a function of their halocentric distance, at t= 0, as assigned in the initial conditions (left-hand panel) and after 2.5tdyn (right-hand panel). Bottom panels: the same as for the top panels, but for the temperature of gas particles.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Evolution of the cooled mass Mcool for different runs of the H1 halo. Solid line: reference run with cooling and star formation; dashed curve: run with only cooling (H1-C); short-dashed curve: run with cooling and star formation, with halved gravitational softening (H1-S); dotted curve: run with cooling and star formation at 10 times better mass resolution (H1-HR); dot–dashed curve: run with cooling and star formation at four times more particles and SPH neighbours (H1-4SPH). The vertical black line represents the theoretical central cooling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Evolution of temperature (left-hand panels) and density (right-hand panels) for three sets of five particles each, selected within three different radial shells in the initial conditions. Top panels: (rmin, rmax) = (10, 20) kpc; central panels: (rmin, rmax) = (30, 40) kpc. Bottom panels: (rmin, rmax) = (50, 60) kpc.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 of temperature versus halocentric distance for gas particles in the run of the H1 halo which includes only cooling, without star formation (H1-C). The green, dotted lines give the cooling radius rM,ch as predicted by the closed morgana model, while the black, dashed lines denote the softening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Profiles of DM density (upper left-hand panel), gas density (upper right-hand panel), pressure (lower left-hand panel) and temperature (lower right-hand panel) at different epochs for the H1 simulation with only cooling (H1-C). All profiles are normalized to their initial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Evolution of the cooled gas fraction, Mcool, for the eight simulated haloes, in the radiative runs with star formation. The open triangles are the simulation results, while the shaded areas (in colour in the online version) represent the prediction of the three different models. Classical model: darkest shade, red; unclosed morgana: lightest shade, magenta; closed morgana: middle shade, green). Each area represents the envelopes of hydrostatic models which provide a good fit to the initial conditions (see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B1 </a:t>
            </a:r>
            <a:r>
              <a:rPr lang="en-US" altLang="en-US">
                <a:latin typeface="Arial" pitchFamily="34" charset="0"/>
                <a:ea typeface="Arial" pitchFamily="34" charset="0"/>
              </a:rPr>
              <a:t>Simple approximation to the cooled mass fraction obtained by integrating in time the constant cooling flow of equation (B11), shown for the H1 and H6 simulations (the others show a similar degree of agreement). The dotted (magenta), dashed (blue) and dot–dashed (green) lines give the predictions of the classical, unclosed and closed morgana models, respectively. The thick continuous line gives the simple analytic fit. For the sake of completeness, the models are obtained using γp= 1.20 and thermal energy equal to 1.18 times the virial energy (H1), and γp= 1.21 and energy equal to 1.15 the virial energy (H6). These values are at the centre of the intervals used for the models shown in Fig.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D2A6-9878-4968-8D63-778A3E9A4BC0}"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7.12598.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Profiles of gas temperature (top panel), DM density (bottom left-hand panels) and gas density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66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panels}: density of gas particles for the non-radiative run of the halo H1, as a function of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439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Evolution of the cooled mass M</a:t>
            </a:r>
            <a:r>
              <a:rPr lang="en-US" altLang="en-US" b="0" baseline="-25000"/>
              <a:t>cool</a:t>
            </a:r>
            <a:r>
              <a:rPr lang="en-US" altLang="en-US" b="0"/>
              <a:t> for different runs of the H1 halo. Solid line: reference run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261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Evolution of temperature (left-hand panels) and density (right-hand panels) for three sets of five particles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 of temperature versus halocentric distance for gas particles in the run of the H1 halo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985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Profiles of DM density (upper left-hand panel), gas density (upper right-hand panel), pressure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182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Evolution of the cooled gas fraction, M</a:t>
            </a:r>
            <a:r>
              <a:rPr lang="en-US" altLang="en-US" b="0" baseline="-25000"/>
              <a:t>cool</a:t>
            </a:r>
            <a:r>
              <a:rPr lang="en-US" altLang="en-US" b="0"/>
              <a:t>, for the eight simulated haloes, in the radiative runs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657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2, December 2007, Pages 777–790, </a:t>
            </a:r>
            <a:r>
              <a:rPr lang="en-US" altLang="en-US" sz="1000">
                <a:solidFill>
                  <a:srgbClr val="333333"/>
                </a:solidFill>
                <a:hlinkClick r:id="rId3"/>
              </a:rPr>
              <a:t>https://doi.org/10.1111/j.1365-2966.2007.12598.x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B1 </a:t>
            </a:r>
            <a:r>
              <a:rPr lang="en-US" altLang="en-US" b="0"/>
              <a:t>Simple approximation to the cooled mass fraction obtained by integrating in time the constant cooling flow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79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Profiles of gas temperature (top panel), DM density (bottom left-hand panels) and gas density (bottom ...</vt:lpstr>
      <vt:lpstr>Figure 2 Top panels}: density of gas particles for the non-radiative run of the halo H1, as a function of their ...</vt:lpstr>
      <vt:lpstr>Figure 3 Evolution of the cooled mass Mcool for different runs of the H1 halo. Solid line: reference run ...</vt:lpstr>
      <vt:lpstr>Figure 4 Evolution of temperature (left-hand panels) and density (right-hand panels) for three sets of five particles ...</vt:lpstr>
      <vt:lpstr>Figure 5 Scatter plot of temperature versus halocentric distance for gas particles in the run of the H1 halo which ...</vt:lpstr>
      <vt:lpstr>Figure 6 Profiles of DM density (upper left-hand panel), gas density (upper right-hand panel), pressure (lower ...</vt:lpstr>
      <vt:lpstr>Figure 7 Evolution of the cooled gas fraction, Mcool, for the eight simulated haloes, in the radiative runs ...</vt:lpstr>
      <vt:lpstr>Figure B1 Simple approximation to the cooled mass fraction obtained by integrating in time the constant cooling flow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2024-04-27T03:48:37Z</dcterms:modified>
</cp:coreProperties>
</file>