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2D226-2FED-45F2-A6FA-98C955A1EE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DFBAB-3840-4B4B-973A-7FFAE7F0B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1FF44-3038-42A5-B3FD-36E6890FAE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2024-04-27T00:29:09Z</dcterms:modified>
</cp:coreProperties>
</file>