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E8BB2A-8DEC-4BBD-AB31-29936DA4C4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8C8DCC-579E-4514-BD08-384737A851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Behavioral assessment of visual discrimination. (A) Schematic view of the visual water task. (B) The mice rapidly learned the task and discriminated stably after 120 training trials. Some errors (standard error of the means) are smaller than the data point symbols. (C) A probe test with single trials that employs different arrangements for reinforced CS+ (+) and nonreinforced CS− (−) stimuli. Accuracy is &gt;90% when platform is below (+) but it is &lt;10% when platform is below (−). When projecting the same stimuli from both monitors (++ or −−), discrimination falls to chance levels. This indicates that discrimination of CS+ from CS− occurs without contextual cues. (D,E) Frequency-of-seeing curve for a sample mouse and for a group of mice. (F) No difference in visual acuity tested with vertical (black) or horizontal (gray) gratings. The number of animals is indicated in parenthesis.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55D4E8-588C-4EF0-A138-F4D60B3CCB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2529–2541, </a:t>
            </a:r>
            <a:r>
              <a:rPr lang="en-US" altLang="en-US" sz="1000">
                <a:solidFill>
                  <a:srgbClr val="333333"/>
                </a:solidFill>
                <a:hlinkClick r:id="rId3"/>
              </a:rPr>
              <a:t>https://doi.org/10.1093/cercor/bhr333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Behavioral assessment of visual discrimination. (A) Schematic view of the visual water task. (B) The mice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Behavioral assessment of visual discrimination. (A) Schematic view of the visual water task. (B) The mice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2024-04-27T00:19:05Z</dcterms:modified>
</cp:coreProperties>
</file>