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9721CB-6BF1-4972-9B9B-7F07884812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EF877C-97F8-4438-A410-7BB2F60793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Model of Poisson's ratio for all profiles. Grey areas indicate no deviation from the initial value (0.25), bright regions show lower ratios and dark regions show higher ratios. Extreme values are annotated. Triangles mark the locations of the recording stations. Vertical exaggeration is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EC8F3-A657-4EE6-A6C4-FEEB2FE48C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51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160, Issue 2, February 2005, Pages 736–752, </a:t>
            </a:r>
            <a:r>
              <a:rPr lang="en-US" altLang="en-US" sz="1000">
                <a:solidFill>
                  <a:srgbClr val="333333"/>
                </a:solidFill>
                <a:hlinkClick r:id="rId3"/>
              </a:rPr>
              <a:t>https://doi.org/10.1111/j.1365-246X.2005.02514.x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Model of Poisson's ratio for all profiles. Grey areas indicate no deviation from the initial value (0.25),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Model of Poisson's ratio for all profiles. Grey areas indicate no deviation from the initial value (0.25),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2024-04-26T20:38:33Z</dcterms:modified>
</cp:coreProperties>
</file>