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0514F-62BB-4236-A692-FAFC5DBBD7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5C413-234B-40BB-A5AF-0D94CD9A6F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184CF-9864-496C-ADEE-BEB31D940A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2024-04-26T10:45:32Z</dcterms:modified>
</cp:coreProperties>
</file>