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DA097B-FE8F-497E-ADED-4B2A2C072C6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521433-5B46-4F4C-BED5-BD6D4A16458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MRSI column displaying volumes-of-interest [ipsilateral lesion (lesion); ipsilateral lesion borderzone (border); ipsilateral non-ischaemic tissue (normal); and their contralateral counterparts] overlaid on an average T2 map of five adjacent brain MRI slices (corresponding with the coverage of the MRSI volume) at 3 weeks after stroke. The lesion is characterized by a prolonged T2. Note that voxels outside the lesion, particularly in the borderzone, include part of the lateral ventricle, which was largely equal in size and signal intensity between ipsi- and contralateral voxels.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F94050-D125-4163-8961-39862886210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Measured and fitted 1H MR spectra from CLnormal at 24 h (A) and ILlesion (B) at 3 weeks after stroke. The residual signal is the difference between the experimentally measured and LCModel fitted spectra. Cho = choline; tCr = total creatine; Glu = glutamate; Gln = glutamine; Glx = glutamate + glutamine; Ins = inositol; Lac/Lip = lactate + lipids; NAA = N-acetyl aspartate; Tau = taurine.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F94050-D125-4163-8961-39862886210D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Top: Measured and calculated 1H/13C MR spectra obtained by adding the 1H/13C MR spectra from all contralateral VOIs, acquired 132 ± 2 min after onset of [U-13C]glucose infusion at 24 h after stroke. The residual signal is the difference between the calculated and measured spectra. Below: 1H/13C MR spectra from the ipsilateral lesion area, lesion borderzone and non-ischaemic tissue, and their contralateral counterparts at 24 h (left) and 3 weeks after stroke (right). Spectra are the sum of individual spectra acquired at the last time-point, i.e. 132 ± 2 min after onset of [U-13C]glucose infusion. Note that all resonances appear as doublet signals due to the absence of broadband heteronuclear decoupling.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F94050-D125-4163-8961-39862886210D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[4-13C]glutamate turnover curves for contra- (closed circles, solid lines) and ipsilateral (open circles, dashed lines) VOIs (top: normal; middle: borderzone; bottom: lesion) at 24 h (left) and 3 weeks after stroke (right). Curves were obtained using a single-exponential fitting procedure based on data from group-wise summed spectra. Y error bars represent the estimation error calculated by Monte Carlo Simulation. Turnover rate constants for the ipsi- (kIL) and contralateral VOIs (kCL) are displayed in the graphs. Data points at the right of the graphs represent FE at the latest time-point as calculated from individual spectra (mean ± SD). *P &lt; 0.05 as compared to contralateral.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F94050-D125-4163-8961-39862886210D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[4-13C]glutamine turnover curves for contra- (closed circles, solid lines) and ipsilateral (open circles, dashed lines) VOIs (top: normal; middle: borderzone; bottom: lesion) at 24 h (left) and 3 weeks after stroke (right). Curves were obtained using a single-exponential fitting procedure based on data from group-wise summed spectra. Y error bars represent the estimation error calculated by Monte Carlo Simulation. Turnover rate constants for the ipsi- (kIL) and contralateral VOIs (kCL) are displayed in the graphs. Data points at the right of the graphs represent FE at the latest time-point as calculated from individual spectra (mean ± SD). *P &lt; 0.05 as compared to contralateral.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F94050-D125-4163-8961-39862886210D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[3-13C]lactate turnover curves for contra- (closed circles, solid lines) and ipsilateral (open circles, dashed lines) VOIs (top: normal; middle: borderzone; bottom: lesion) at 24 h (left) and 3 weeks after stroke (right). Curves were obtained using a single-exponential fitting procedure based on data from group-wise summed spectra. Y error bars represent the estimation error calculated by Monte Carlo Simulation. Data points at the right of the graphs represent concentration at the latest time-point as calculated from individual spectra (mean ± SD). *P &lt; 0.05 as compared to contralateral.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(2008).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F94050-D125-4163-8961-39862886210D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brain/awn139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MRSI column displaying volumes-of-interest [ipsilateral lesion (lesion); ipsilateral lesion borderzone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98700" y="1371600"/>
            <a:ext cx="454025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Measured and fitted </a:t>
            </a:r>
            <a:r>
              <a:rPr lang="en-US" altLang="en-US" b="0" baseline="30000"/>
              <a:t>1</a:t>
            </a:r>
            <a:r>
              <a:rPr lang="en-US" altLang="en-US" b="0"/>
              <a:t>H MR spectra from CL</a:t>
            </a:r>
            <a:r>
              <a:rPr lang="en-US" altLang="en-US" b="0" baseline="-25000"/>
              <a:t>normal</a:t>
            </a:r>
            <a:r>
              <a:rPr lang="en-US" altLang="en-US" b="0"/>
              <a:t> at 24 h (A) and IL</a:t>
            </a:r>
            <a:r>
              <a:rPr lang="en-US" altLang="en-US" b="0" baseline="-25000"/>
              <a:t>lesion</a:t>
            </a:r>
            <a:r>
              <a:rPr lang="en-US" altLang="en-US" b="0"/>
              <a:t> (B)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08200" y="1371600"/>
            <a:ext cx="492811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Top: Measured and calculated </a:t>
            </a:r>
            <a:r>
              <a:rPr lang="en-US" altLang="en-US" b="0" baseline="30000"/>
              <a:t>1</a:t>
            </a:r>
            <a:r>
              <a:rPr lang="en-US" altLang="en-US" b="0"/>
              <a:t>H/</a:t>
            </a:r>
            <a:r>
              <a:rPr lang="en-US" altLang="en-US" b="0" baseline="30000"/>
              <a:t>13</a:t>
            </a:r>
            <a:r>
              <a:rPr lang="en-US" altLang="en-US" b="0"/>
              <a:t>C MR spectra obtained by adding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21000" y="1371600"/>
            <a:ext cx="329262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[4-</a:t>
            </a:r>
            <a:r>
              <a:rPr lang="en-US" altLang="en-US" b="0" baseline="30000"/>
              <a:t>13</a:t>
            </a:r>
            <a:r>
              <a:rPr lang="en-US" altLang="en-US" b="0"/>
              <a:t>C]glutamate turnover curves for contra- (closed circles, solid lines) and ipsilateral (open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13000" y="1371600"/>
            <a:ext cx="430573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 </a:t>
            </a:r>
            <a:r>
              <a:rPr lang="en-US" altLang="en-US" b="0"/>
              <a:t>[4-</a:t>
            </a:r>
            <a:r>
              <a:rPr lang="en-US" altLang="en-US" b="0" baseline="30000"/>
              <a:t>13</a:t>
            </a:r>
            <a:r>
              <a:rPr lang="en-US" altLang="en-US" b="0"/>
              <a:t>C]glutamine turnover curves for contra- (closed circles, solid lines) and ipsilateral (open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63800" y="1371600"/>
            <a:ext cx="422468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131, Issue 8, August 2008, Pages 2209–2219,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https://doi.org/10.1093/brain/awn139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6 </a:t>
            </a:r>
            <a:r>
              <a:rPr lang="en-US" altLang="en-US" b="0"/>
              <a:t>[3-</a:t>
            </a:r>
            <a:r>
              <a:rPr lang="en-US" altLang="en-US" b="0" baseline="30000"/>
              <a:t>13</a:t>
            </a:r>
            <a:r>
              <a:rPr lang="en-US" altLang="en-US" b="0"/>
              <a:t>C]lactate turnover curves for contra- (closed circles, solid lines) and ipsilateral (open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13000" y="1371600"/>
            <a:ext cx="430573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18</Paragraphs>
  <Slides>6</Slides>
  <Notes>6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7">
      <vt:lpstr>13_Office Theme</vt:lpstr>
      <vt:lpstr>Fig. 1 MRSI column displaying volumes-of-interest [ipsilateral lesion (lesion); ipsilateral lesion borderzone ...</vt:lpstr>
      <vt:lpstr>Fig. 2 Measured and fitted 1H MR spectra from CLnormal at 24 h (A) and ILlesion (B) ...</vt:lpstr>
      <vt:lpstr>Fig. 3 Top: Measured and calculated 1H/13C MR spectra obtained by adding the ...</vt:lpstr>
      <vt:lpstr>Fig. 4 [4-13C]glutamate turnover curves for contra- (closed circles, solid lines) and ipsilateral (open ...</vt:lpstr>
      <vt:lpstr>Fig. 5 [4-13C]glutamine turnover curves for contra- (closed circles, solid lines) and ipsilateral (open ...</vt:lpstr>
      <vt:lpstr>Fig. 6 [3-13C]lactate turnover curves for contra- (closed circles, solid lines) and ipsilateral (open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2024-09-20T06:11:14Z</dcterms:modified>
</cp:coreProperties>
</file>