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495B4E-0A96-47CB-989C-417B497171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32089C-C0A6-416D-95B6-0050C13553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Extinction of conditioned responding to the light CS, shown as the percent of time spent in the food cup, across the 16-trial extinction probe test in ‘devalued’ (A) and ‘non-devalued’ (B) groups. Data are shown in 4-trial blocks.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605E29-7163-462D-8FA8-92FF70BA84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1162–1169,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Extinction of conditioned responding to the light CS, shown as the percent of time spent in the food cup,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Extinction of conditioned responding to the light CS, shown as the percent of time spent in the food cup,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2024-04-26T15:54:07Z</dcterms:modified>
</cp:coreProperties>
</file>