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B61B19-7FCA-43C1-9198-A95A9771E8E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81B263-3463-4D23-8422-AFFD002C736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Comparison of mIPS lesions and of “noisy target location” effects on the pattern of stabilizer recruitment. Left: typical trials in each condition of Experiment #4. For left mIPS lesions and “noisy target location,” trials were separated according to the direction (clockwise or anticlockwise) of the deviation in reaching movements as induced by TMS (B, C) and due to the target shift (D, E). Right: Mean ± SD of the peak latency and peak activity of both the clockwise (red) and anticlockwise (blue) stabilizers. Note the difference between the recruitment pattern of the stabilizers in the left mIPS TMS and in the “noisy target location” conditions. In the TMS condition, the clockwise stabilizer had a larger variability in its latency peak and the anticlockwise stabilizer had a smaller peak amplitude (B, C). In the “noisy target location” condition, the peak of the clockwise stabilizer was higher and occurred earlier than in controls, whereas the anticlockwise stabilizer remained unchanged (D, 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59A25C-4F19-4B8D-9164-B0598425471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21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6, June 2012, Pages 1382–1394, </a:t>
            </a:r>
            <a:r>
              <a:rPr lang="en-US" altLang="en-US" sz="1000">
                <a:solidFill>
                  <a:srgbClr val="333333"/>
                </a:solidFill>
                <a:hlinkClick r:id="rId3"/>
              </a:rPr>
              <a:t>https://doi.org/10.1093/cercor/bhr210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Comparison of mIPS lesions and of “noisy target location” effects on the pattern of stabilizer recruitment.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Comparison of mIPS lesions and of “noisy target location” effects on the pattern of stabilizer recruitment.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2024-04-26T17:16:14Z</dcterms:modified>
</cp:coreProperties>
</file>